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8FF4B-72DF-4C3B-A455-7B0FF40BAB9A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6562C-7DDD-44BD-9339-72737D9831CB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7A4E5-EB78-47AD-B5C5-9FA390DFDD50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C73AB-4541-402D-B92F-5C61A3A2E500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C73AB-4541-402D-B92F-5C61A3A2E500}" type="slidenum">
              <a:rPr lang="en-AU" smtClean="0"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2E46-C6C5-4802-AEA0-6626E8D2A52B}" type="datetimeFigureOut">
              <a:rPr lang="en-US" smtClean="0"/>
              <a:t>10/8/2008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7385D-6386-41BC-91FF-54F758C1C73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AU" sz="7200" dirty="0" smtClean="0"/>
              <a:t>Relationships and Communication</a:t>
            </a:r>
            <a:endParaRPr lang="en-A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75" y="595312"/>
            <a:ext cx="8020050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737" y="595312"/>
            <a:ext cx="8010525" cy="56673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On-screen Show (4:3)</PresentationFormat>
  <Paragraphs>36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Relationships and Communication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Stapleton</dc:creator>
  <cp:lastModifiedBy>Matthew Stapleton</cp:lastModifiedBy>
  <cp:revision>3</cp:revision>
  <dcterms:created xsi:type="dcterms:W3CDTF">2008-10-08T05:38:15Z</dcterms:created>
  <dcterms:modified xsi:type="dcterms:W3CDTF">2008-10-08T05:48:38Z</dcterms:modified>
</cp:coreProperties>
</file>